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7" d="100"/>
          <a:sy n="97" d="100"/>
        </p:scale>
        <p:origin x="1074" y="30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2E0952-A485-467D-80C5-064B22828596}" type="datetimeFigureOut">
              <a:rPr lang="en-GB" smtClean="0"/>
              <a:t>31/12/2025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830BC8-A975-46A2-AB92-AC6089A871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7663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LEARNING OBJECTIVES</a:t>
            </a:r>
          </a:p>
          <a:p>
            <a:endParaRPr/>
          </a:p>
          <a:p>
            <a:r>
              <a:t>Share these objectives with students at the start of the lesson. Consider:</a:t>
            </a:r>
          </a:p>
          <a:p>
            <a:r>
              <a:t>- Displaying on board throughout lesson</a:t>
            </a:r>
          </a:p>
          <a:p>
            <a:r>
              <a:t>- Returning to objectives during plenary</a:t>
            </a:r>
          </a:p>
          <a:p>
            <a:r>
              <a:t>- Students self-assess against objectives at end</a:t>
            </a:r>
          </a:p>
          <a:p>
            <a:endParaRPr/>
          </a:p>
          <a:p>
            <a:r>
              <a:t>These objectives align with:</a:t>
            </a:r>
          </a:p>
          <a:p>
            <a:r>
              <a:t>- UNESCO AI Competency Framework</a:t>
            </a:r>
          </a:p>
          <a:p>
            <a:r>
              <a:t>- DfE guidance on AI in education</a:t>
            </a:r>
          </a:p>
          <a:p>
            <a:r>
              <a:t>- Ofsted expectations for AI understanding</a:t>
            </a:r>
          </a:p>
          <a:p>
            <a:endParaRPr/>
          </a:p>
          <a:p>
            <a:r>
              <a:t>Objectives should be student-friendly and achievable within the lesson time.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  <a:p>
            <a:endParaRPr/>
          </a:p>
          <a:p>
            <a:r>
              <a:t>NOTE FOR TEACHERS:</a:t>
            </a:r>
          </a:p>
          <a:p>
            <a:r>
              <a:t>Consider sending home a brief parent communication about AI safety. Students could share their safety audit with parents to start conversations about AI use at home, age restrictions, and parental controls/supervision.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8756E58-BC02-A264-C8AB-C0821F2386FF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8030" y="1600201"/>
            <a:ext cx="828135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22C106D-2D77-2A6A-20D5-ED5D64C59E46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215777" y="5881777"/>
            <a:ext cx="976223" cy="976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dirty="0"/>
              <a:t>Staying Safe with AI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dirty="0">
                <a:solidFill>
                  <a:schemeClr val="tx1"/>
                </a:solidFill>
              </a:rPr>
              <a:t>Year 7 Computer Science</a:t>
            </a:r>
          </a:p>
          <a:p>
            <a:r>
              <a:rPr dirty="0">
                <a:solidFill>
                  <a:schemeClr val="tx1"/>
                </a:solidFill>
              </a:rPr>
              <a:t>Lesson 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sz="1600" dirty="0"/>
              <a:t>Department for Education (2025). Generative artificial intelligence (AI) in education. Updated 12 August 2025. Available at: https://www.gov.uk/government/publications/generative-ai-in-education</a:t>
            </a:r>
          </a:p>
          <a:p>
            <a:endParaRPr sz="1600" dirty="0"/>
          </a:p>
          <a:p>
            <a:r>
              <a:rPr sz="1600" dirty="0"/>
              <a:t>UNESCO (2024). AI competency framework for students. Paris: UNESCO. Available at: https://www.unesco.org/en/digital-education/ai-future-learning</a:t>
            </a:r>
          </a:p>
          <a:p>
            <a:endParaRPr sz="1600" dirty="0"/>
          </a:p>
          <a:p>
            <a:r>
              <a:rPr sz="1600" dirty="0"/>
              <a:t>Ofsted (2025). Statement on how Ofsted looks at AI during inspection and regulation. Updated 21 October 2025. Available at: https://www.gov.uk/government/publications/ofsteds-use-of-ai</a:t>
            </a:r>
          </a:p>
          <a:p>
            <a:endParaRPr sz="1600" dirty="0"/>
          </a:p>
          <a:p>
            <a:r>
              <a:rPr sz="1600" dirty="0"/>
              <a:t>UK GDPR and data protection guidance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Learning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2000" b="1" dirty="0"/>
              <a:t>By the end of this lesson, you will be able to: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endParaRPr sz="2000" dirty="0"/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Identify data privacy risks with AI tools</a:t>
            </a:r>
          </a:p>
          <a:p>
            <a:pPr marL="457200" indent="-457200">
              <a:buFont typeface="+mj-lt"/>
              <a:buAutoNum type="arabicPeriod"/>
            </a:pPr>
            <a:r>
              <a:rPr sz="2000" dirty="0" err="1"/>
              <a:t>Recogni</a:t>
            </a:r>
            <a:r>
              <a:rPr lang="en-US" sz="2000" dirty="0" err="1"/>
              <a:t>s</a:t>
            </a:r>
            <a:r>
              <a:rPr sz="2000" dirty="0" err="1"/>
              <a:t>e</a:t>
            </a:r>
            <a:r>
              <a:rPr sz="2000" dirty="0"/>
              <a:t> AI errors, bias, and hallucinations</a:t>
            </a:r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Practice safe AI use and know how to report misuse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Prior Knowledge Check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2000" b="1" dirty="0"/>
              <a:t>Quick Quiz:</a:t>
            </a:r>
            <a:endParaRPr lang="en-US" sz="2000" b="1" dirty="0"/>
          </a:p>
          <a:p>
            <a:pPr marL="0" indent="0">
              <a:buNone/>
            </a:pPr>
            <a:endParaRPr sz="2000" b="1" dirty="0"/>
          </a:p>
          <a:p>
            <a:pPr marL="0" indent="0">
              <a:buNone/>
            </a:pPr>
            <a:r>
              <a:rPr sz="2000" dirty="0"/>
              <a:t>1. Should AI replace human teachers? </a:t>
            </a:r>
          </a:p>
          <a:p>
            <a:pPr marL="0" indent="0">
              <a:buNone/>
            </a:pPr>
            <a:r>
              <a:rPr sz="2000" dirty="0"/>
              <a:t>2. Who is responsible when AI makes a mistake?</a:t>
            </a:r>
          </a:p>
          <a:p>
            <a:pPr marL="0" indent="0">
              <a:buNone/>
            </a:pPr>
            <a:r>
              <a:rPr sz="2000" dirty="0"/>
              <a:t>3. Can AI understand human emotions perfectly?</a:t>
            </a:r>
          </a:p>
          <a:p>
            <a:pPr marL="0" indent="0">
              <a:buNone/>
            </a:pPr>
            <a:r>
              <a:rPr sz="2000" dirty="0"/>
              <a:t>4. Should humans always check AI's work? 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New Focus: </a:t>
            </a:r>
            <a:r>
              <a:rPr sz="2000" dirty="0"/>
              <a:t>'Today we're learning about staying safe when using AI'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Data Privacy and AI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sz="2000" dirty="0"/>
              <a:t>AI needs data to learn and work</a:t>
            </a:r>
          </a:p>
          <a:p>
            <a:pPr marL="0" indent="0">
              <a:buNone/>
            </a:pPr>
            <a:r>
              <a:rPr sz="2000" b="1" dirty="0"/>
              <a:t>Many AI tools collect your data:</a:t>
            </a:r>
          </a:p>
          <a:p>
            <a:pPr marL="0" indent="0">
              <a:buNone/>
            </a:pPr>
            <a:r>
              <a:rPr sz="2000" dirty="0"/>
              <a:t>Voice recordings</a:t>
            </a:r>
          </a:p>
          <a:p>
            <a:pPr marL="0" indent="0">
              <a:buNone/>
            </a:pPr>
            <a:r>
              <a:rPr sz="2000" dirty="0"/>
              <a:t>Conversations</a:t>
            </a:r>
          </a:p>
          <a:p>
            <a:pPr marL="0" indent="0">
              <a:buNone/>
            </a:pPr>
            <a:r>
              <a:rPr sz="2000" dirty="0"/>
              <a:t>Face data</a:t>
            </a:r>
          </a:p>
          <a:p>
            <a:pPr marL="0" indent="0">
              <a:buNone/>
            </a:pPr>
            <a:r>
              <a:rPr sz="2000" dirty="0"/>
              <a:t>Behavior tracking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Risks:</a:t>
            </a:r>
          </a:p>
          <a:p>
            <a:pPr marL="0" indent="0">
              <a:buNone/>
            </a:pPr>
            <a:r>
              <a:rPr sz="2000" dirty="0"/>
              <a:t>Data could be stolen</a:t>
            </a:r>
          </a:p>
          <a:p>
            <a:pPr marL="0" indent="0">
              <a:buNone/>
            </a:pPr>
            <a:r>
              <a:rPr sz="2000" dirty="0"/>
              <a:t>Used unexpectedly</a:t>
            </a:r>
          </a:p>
          <a:p>
            <a:pPr marL="0" indent="0">
              <a:buNone/>
            </a:pPr>
            <a:r>
              <a:rPr sz="2000" dirty="0"/>
              <a:t>Shared with other companies</a:t>
            </a:r>
          </a:p>
          <a:p>
            <a:pPr marL="0" indent="0">
              <a:buNone/>
            </a:pPr>
            <a:r>
              <a:rPr sz="2000" dirty="0"/>
              <a:t>Used to train AI without permission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DfE Guidance: </a:t>
            </a:r>
            <a:r>
              <a:rPr sz="2000" dirty="0"/>
              <a:t>Schools should NOT put personal information into AI tools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Activity 1: Data Trail Investigation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2000" b="1" dirty="0"/>
              <a:t>Scenario: </a:t>
            </a:r>
            <a:r>
              <a:rPr sz="2000" dirty="0"/>
              <a:t>School considering AI voice assistant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Investigate:</a:t>
            </a:r>
          </a:p>
          <a:p>
            <a:pPr marL="0" indent="0">
              <a:buNone/>
            </a:pPr>
            <a:r>
              <a:rPr sz="2000" dirty="0"/>
              <a:t>What data would it collect?</a:t>
            </a:r>
          </a:p>
          <a:p>
            <a:pPr marL="0" indent="0">
              <a:buNone/>
            </a:pPr>
            <a:r>
              <a:rPr sz="2000" dirty="0"/>
              <a:t>Who could access this data?</a:t>
            </a:r>
          </a:p>
          <a:p>
            <a:pPr marL="0" indent="0">
              <a:buNone/>
            </a:pPr>
            <a:r>
              <a:rPr sz="2000" dirty="0"/>
              <a:t>What could go wrong?</a:t>
            </a:r>
          </a:p>
          <a:p>
            <a:pPr marL="0" indent="0">
              <a:buNone/>
            </a:pPr>
            <a:r>
              <a:rPr sz="2000" dirty="0"/>
              <a:t>What safeguards needed?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Complete worksheet in groups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AI Can Be Wrong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2490" y="1417638"/>
            <a:ext cx="8376899" cy="544036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sz="2000" b="1" dirty="0"/>
              <a:t>AI Hallucinations:</a:t>
            </a:r>
          </a:p>
          <a:p>
            <a:pPr marL="0" indent="0">
              <a:buNone/>
            </a:pPr>
            <a:r>
              <a:rPr sz="2000" dirty="0"/>
              <a:t>Making up false information</a:t>
            </a:r>
          </a:p>
          <a:p>
            <a:pPr marL="0" indent="0">
              <a:buNone/>
            </a:pPr>
            <a:r>
              <a:rPr sz="2000" dirty="0"/>
              <a:t>Giving confident wrong answers</a:t>
            </a:r>
          </a:p>
          <a:p>
            <a:pPr marL="0" indent="0">
              <a:buNone/>
            </a:pPr>
            <a:r>
              <a:rPr sz="2000" dirty="0"/>
              <a:t>Doesn't know when it's wrong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AI Bias:</a:t>
            </a:r>
          </a:p>
          <a:p>
            <a:pPr marL="0" indent="0">
              <a:buNone/>
            </a:pPr>
            <a:r>
              <a:rPr sz="2000" dirty="0"/>
              <a:t>Learns from biased data</a:t>
            </a:r>
          </a:p>
          <a:p>
            <a:pPr marL="0" indent="0">
              <a:buNone/>
            </a:pPr>
            <a:r>
              <a:rPr sz="2000" dirty="0"/>
              <a:t>Facial recognition accuracy varies</a:t>
            </a:r>
          </a:p>
          <a:p>
            <a:pPr marL="0" indent="0">
              <a:buNone/>
            </a:pPr>
            <a:r>
              <a:rPr sz="2000" dirty="0"/>
              <a:t>Job screening bias</a:t>
            </a:r>
          </a:p>
          <a:p>
            <a:pPr marL="0" indent="0">
              <a:buNone/>
            </a:pPr>
            <a:r>
              <a:rPr sz="2000" dirty="0"/>
              <a:t>Stereotypes in outputs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Inappropriate Content:</a:t>
            </a:r>
          </a:p>
          <a:p>
            <a:pPr marL="0" indent="0">
              <a:buNone/>
            </a:pPr>
            <a:r>
              <a:rPr sz="2000" dirty="0"/>
              <a:t>Can generate harmful text/images</a:t>
            </a:r>
          </a:p>
          <a:p>
            <a:pPr marL="0" indent="0">
              <a:buNone/>
            </a:pPr>
            <a:r>
              <a:rPr sz="2000" dirty="0"/>
              <a:t>Filters don't catch everything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Key Message: </a:t>
            </a:r>
            <a:r>
              <a:rPr sz="2000" dirty="0"/>
              <a:t>ALWAYS check AI output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Activity 2: Fact or Fake?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2000" dirty="0"/>
              <a:t>Test AI outputs for accuracy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6 scenarios:</a:t>
            </a:r>
          </a:p>
          <a:p>
            <a:pPr marL="0" indent="0">
              <a:buNone/>
            </a:pPr>
            <a:r>
              <a:rPr sz="2000" dirty="0"/>
              <a:t>AI history fact with error</a:t>
            </a:r>
          </a:p>
          <a:p>
            <a:pPr marL="0" indent="0">
              <a:buNone/>
            </a:pPr>
            <a:r>
              <a:rPr sz="2000" dirty="0"/>
              <a:t>AI science answer mixing truth/falsehood</a:t>
            </a:r>
          </a:p>
          <a:p>
            <a:pPr marL="0" indent="0">
              <a:buNone/>
            </a:pPr>
            <a:r>
              <a:rPr sz="2000" dirty="0"/>
              <a:t>AI-generated image</a:t>
            </a:r>
          </a:p>
          <a:p>
            <a:pPr marL="0" indent="0">
              <a:buNone/>
            </a:pPr>
            <a:r>
              <a:rPr sz="2000" dirty="0"/>
              <a:t>Dangerous AI advice</a:t>
            </a:r>
          </a:p>
          <a:p>
            <a:pPr marL="0" indent="0">
              <a:buNone/>
            </a:pPr>
            <a:r>
              <a:rPr sz="2000" dirty="0"/>
              <a:t>Biased AI output</a:t>
            </a:r>
          </a:p>
          <a:p>
            <a:pPr marL="0" indent="0">
              <a:buNone/>
            </a:pPr>
            <a:r>
              <a:rPr sz="2000" dirty="0"/>
              <a:t>AI quiz answers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Identify mistakes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Plenary - Safe AI Checklist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8031" y="1150375"/>
            <a:ext cx="3975014" cy="554539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sz="1400" b="1" dirty="0"/>
              <a:t>Safe AI Checklist</a:t>
            </a:r>
          </a:p>
          <a:p>
            <a:pPr marL="0" indent="0">
              <a:buNone/>
            </a:pPr>
            <a:endParaRPr sz="1400" dirty="0"/>
          </a:p>
          <a:p>
            <a:pPr marL="0" indent="0">
              <a:buNone/>
            </a:pPr>
            <a:r>
              <a:rPr sz="1400" b="1" dirty="0"/>
              <a:t>Before using AI:</a:t>
            </a:r>
          </a:p>
          <a:p>
            <a:pPr marL="0" indent="0">
              <a:buNone/>
            </a:pPr>
            <a:r>
              <a:rPr sz="1400" dirty="0"/>
              <a:t>Check age restrictions</a:t>
            </a:r>
          </a:p>
          <a:p>
            <a:pPr marL="0" indent="0">
              <a:buNone/>
            </a:pPr>
            <a:r>
              <a:rPr sz="1400" dirty="0"/>
              <a:t>Read privacy policy</a:t>
            </a:r>
          </a:p>
          <a:p>
            <a:pPr marL="0" indent="0">
              <a:buNone/>
            </a:pPr>
            <a:r>
              <a:rPr sz="1400" dirty="0"/>
              <a:t>Get permission if needed</a:t>
            </a:r>
          </a:p>
          <a:p>
            <a:pPr marL="0" indent="0">
              <a:buNone/>
            </a:pPr>
            <a:r>
              <a:rPr sz="1400" dirty="0"/>
              <a:t>Don't share personal information</a:t>
            </a:r>
          </a:p>
          <a:p>
            <a:pPr marL="0" indent="0">
              <a:buNone/>
            </a:pPr>
            <a:endParaRPr sz="1400" dirty="0"/>
          </a:p>
          <a:p>
            <a:pPr marL="0" indent="0">
              <a:buNone/>
            </a:pPr>
            <a:r>
              <a:rPr sz="1400" b="1" dirty="0"/>
              <a:t>When using AI:</a:t>
            </a:r>
          </a:p>
          <a:p>
            <a:pPr marL="0" indent="0">
              <a:buNone/>
            </a:pPr>
            <a:r>
              <a:rPr sz="1400" dirty="0"/>
              <a:t>Don't trust everything</a:t>
            </a:r>
          </a:p>
          <a:p>
            <a:pPr marL="0" indent="0">
              <a:buNone/>
            </a:pPr>
            <a:r>
              <a:rPr sz="1400" dirty="0"/>
              <a:t>Check facts from other sources</a:t>
            </a:r>
          </a:p>
          <a:p>
            <a:pPr marL="0" indent="0">
              <a:buNone/>
            </a:pPr>
            <a:r>
              <a:rPr sz="1400" b="1" dirty="0"/>
              <a:t>Think: </a:t>
            </a:r>
            <a:r>
              <a:rPr sz="1400" dirty="0"/>
              <a:t>could this be biased?</a:t>
            </a:r>
          </a:p>
          <a:p>
            <a:pPr marL="0" indent="0">
              <a:buNone/>
            </a:pPr>
            <a:r>
              <a:rPr sz="1400" dirty="0"/>
              <a:t>Ask teacher if unsure</a:t>
            </a:r>
          </a:p>
          <a:p>
            <a:pPr marL="0" indent="0">
              <a:buNone/>
            </a:pPr>
            <a:endParaRPr sz="1400" dirty="0"/>
          </a:p>
          <a:p>
            <a:pPr marL="0" indent="0">
              <a:buNone/>
            </a:pPr>
            <a:r>
              <a:rPr sz="1400" b="1" dirty="0"/>
              <a:t>After using AI:</a:t>
            </a:r>
          </a:p>
          <a:p>
            <a:pPr marL="0" indent="0">
              <a:buNone/>
            </a:pPr>
            <a:r>
              <a:rPr sz="1400" dirty="0"/>
              <a:t>Verify important information</a:t>
            </a:r>
          </a:p>
          <a:p>
            <a:pPr marL="0" indent="0">
              <a:buNone/>
            </a:pPr>
            <a:r>
              <a:rPr sz="1400" dirty="0"/>
              <a:t>Check work makes sense</a:t>
            </a:r>
          </a:p>
          <a:p>
            <a:pPr marL="0" indent="0">
              <a:buNone/>
            </a:pPr>
            <a:r>
              <a:rPr sz="1400" b="1" dirty="0"/>
              <a:t>Consider: </a:t>
            </a:r>
            <a:r>
              <a:rPr sz="1400" dirty="0"/>
              <a:t>did AI help or harm learning?</a:t>
            </a:r>
          </a:p>
          <a:p>
            <a:pPr marL="0" indent="0">
              <a:buNone/>
            </a:pPr>
            <a:endParaRPr sz="1400" dirty="0"/>
          </a:p>
          <a:p>
            <a:pPr marL="0" indent="0">
              <a:buNone/>
            </a:pPr>
            <a:r>
              <a:rPr sz="1400" b="1" dirty="0"/>
              <a:t>Verification Process (NEW):</a:t>
            </a:r>
          </a:p>
          <a:p>
            <a:pPr marL="0" indent="0">
              <a:buNone/>
            </a:pPr>
            <a:r>
              <a:rPr sz="1400" dirty="0"/>
              <a:t>1. Check multiple sources</a:t>
            </a:r>
          </a:p>
          <a:p>
            <a:pPr marL="0" indent="0">
              <a:buNone/>
            </a:pPr>
            <a:r>
              <a:rPr sz="1400" dirty="0"/>
              <a:t>2. Look for expert verification</a:t>
            </a:r>
          </a:p>
          <a:p>
            <a:pPr marL="0" indent="0">
              <a:buNone/>
            </a:pPr>
            <a:r>
              <a:rPr sz="1400" dirty="0"/>
              <a:t>3. </a:t>
            </a:r>
            <a:r>
              <a:rPr sz="1400" b="1" dirty="0"/>
              <a:t>Consider: </a:t>
            </a:r>
            <a:r>
              <a:rPr sz="1400" dirty="0"/>
              <a:t>Does this make sense?</a:t>
            </a:r>
          </a:p>
          <a:p>
            <a:pPr marL="0" indent="0">
              <a:buNone/>
            </a:pPr>
            <a:r>
              <a:rPr sz="1400" dirty="0"/>
              <a:t>4</a:t>
            </a:r>
            <a:r>
              <a:rPr sz="1400" b="1" dirty="0"/>
              <a:t>. Ask: </a:t>
            </a:r>
            <a:r>
              <a:rPr sz="1400" dirty="0"/>
              <a:t>Who is responsible for checking this?</a:t>
            </a:r>
          </a:p>
          <a:p>
            <a:pPr marL="0" indent="0">
              <a:buNone/>
            </a:pPr>
            <a:endParaRPr sz="7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E6A1D8-548F-A2DE-1883-7366E1B298C3}"/>
              </a:ext>
            </a:extLst>
          </p:cNvPr>
          <p:cNvSpPr txBox="1"/>
          <p:nvPr/>
        </p:nvSpPr>
        <p:spPr>
          <a:xfrm>
            <a:off x="5978013" y="1720840"/>
            <a:ext cx="4306529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400" b="1" dirty="0"/>
              <a:t>If You See AI Misuse (NEW):</a:t>
            </a:r>
          </a:p>
          <a:p>
            <a:pPr marL="0" indent="0">
              <a:buNone/>
            </a:pPr>
            <a:r>
              <a:rPr lang="en-US" sz="1400" b="1" dirty="0"/>
              <a:t>What counts as misuse:</a:t>
            </a:r>
          </a:p>
          <a:p>
            <a:pPr marL="0" indent="0">
              <a:buNone/>
            </a:pPr>
            <a:r>
              <a:rPr lang="en-US" sz="1400" dirty="0"/>
              <a:t>Using AI to cheat on tests</a:t>
            </a:r>
          </a:p>
          <a:p>
            <a:pPr marL="0" indent="0">
              <a:buNone/>
            </a:pPr>
            <a:r>
              <a:rPr lang="en-US" sz="1400" dirty="0"/>
              <a:t>Creating inappropriate content</a:t>
            </a:r>
          </a:p>
          <a:p>
            <a:pPr marL="0" indent="0">
              <a:buNone/>
            </a:pPr>
            <a:r>
              <a:rPr lang="en-US" sz="1400" dirty="0"/>
              <a:t>Sharing harmful AI outputs</a:t>
            </a:r>
          </a:p>
          <a:p>
            <a:pPr marL="0" indent="0">
              <a:buNone/>
            </a:pPr>
            <a:r>
              <a:rPr lang="en-US" sz="1400" dirty="0"/>
              <a:t>Using AI to bully others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1400" b="1" dirty="0"/>
              <a:t>What to do:</a:t>
            </a:r>
          </a:p>
          <a:p>
            <a:pPr marL="0" indent="0">
              <a:buNone/>
            </a:pPr>
            <a:r>
              <a:rPr lang="en-US" sz="1400" dirty="0"/>
              <a:t>Tell your teacher immediately</a:t>
            </a:r>
          </a:p>
          <a:p>
            <a:pPr marL="0" indent="0">
              <a:buNone/>
            </a:pPr>
            <a:r>
              <a:rPr lang="en-US" sz="1400" dirty="0"/>
              <a:t>Report to safeguarding lead if serious</a:t>
            </a:r>
          </a:p>
          <a:p>
            <a:pPr marL="0" indent="0">
              <a:buNone/>
            </a:pPr>
            <a:r>
              <a:rPr lang="en-US" sz="1400" dirty="0"/>
              <a:t>Don't share or spread the content</a:t>
            </a:r>
          </a:p>
          <a:p>
            <a:pPr marL="0" indent="0">
              <a:buNone/>
            </a:pPr>
            <a:r>
              <a:rPr lang="en-US" sz="1400" dirty="0"/>
              <a:t>Look after your own wellbeing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1400" b="1" dirty="0"/>
              <a:t>Why reporting matters:</a:t>
            </a:r>
          </a:p>
          <a:p>
            <a:pPr marL="0" indent="0">
              <a:buNone/>
            </a:pPr>
            <a:r>
              <a:rPr lang="en-US" sz="1400" dirty="0"/>
              <a:t>Keeps everyone safe</a:t>
            </a:r>
          </a:p>
          <a:p>
            <a:pPr marL="0" indent="0">
              <a:buNone/>
            </a:pPr>
            <a:r>
              <a:rPr lang="en-US" sz="1400" dirty="0"/>
              <a:t>Helps school respond quickly</a:t>
            </a:r>
          </a:p>
          <a:p>
            <a:pPr marL="0" indent="0">
              <a:buNone/>
            </a:pPr>
            <a:r>
              <a:rPr lang="en-US" sz="1400" dirty="0"/>
              <a:t>Protects you and others</a:t>
            </a:r>
          </a:p>
          <a:p>
            <a:pPr marL="0" indent="0">
              <a:buNone/>
            </a:pPr>
            <a:r>
              <a:rPr lang="en-US" sz="1400" dirty="0"/>
              <a:t>Part of being a responsible digital citizen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Homework - Safety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2000" dirty="0"/>
              <a:t>Review one AI tool you use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Identify:</a:t>
            </a:r>
          </a:p>
          <a:p>
            <a:pPr marL="0" indent="0">
              <a:buNone/>
            </a:pPr>
            <a:r>
              <a:rPr sz="2000" dirty="0"/>
              <a:t>Age restrictions</a:t>
            </a:r>
          </a:p>
          <a:p>
            <a:pPr marL="0" indent="0">
              <a:buNone/>
            </a:pPr>
            <a:r>
              <a:rPr sz="2000" dirty="0"/>
              <a:t>What data it collects</a:t>
            </a:r>
          </a:p>
          <a:p>
            <a:pPr marL="0" indent="0">
              <a:buNone/>
            </a:pPr>
            <a:r>
              <a:rPr sz="2000" dirty="0"/>
              <a:t>What could go wrong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Write 200 words</a:t>
            </a:r>
          </a:p>
          <a:p>
            <a:pPr marL="0" indent="0">
              <a:buNone/>
            </a:pPr>
            <a:r>
              <a:rPr sz="2000" b="1" dirty="0"/>
              <a:t>Due: </a:t>
            </a:r>
            <a:r>
              <a:rPr sz="2000" dirty="0"/>
              <a:t>Next lesson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732</Words>
  <Application>Microsoft Office PowerPoint</Application>
  <PresentationFormat>Widescreen</PresentationFormat>
  <Paragraphs>151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Aptos</vt:lpstr>
      <vt:lpstr>Arial</vt:lpstr>
      <vt:lpstr>Calibri</vt:lpstr>
      <vt:lpstr>Office Theme</vt:lpstr>
      <vt:lpstr>Staying Safe with AI</vt:lpstr>
      <vt:lpstr>Learning Objectives</vt:lpstr>
      <vt:lpstr>Prior Knowledge Check</vt:lpstr>
      <vt:lpstr>Data Privacy and AI</vt:lpstr>
      <vt:lpstr>Activity 1: Data Trail Investigation</vt:lpstr>
      <vt:lpstr>AI Can Be Wrong</vt:lpstr>
      <vt:lpstr>Activity 2: Fact or Fake?</vt:lpstr>
      <vt:lpstr>Plenary - Safe AI Checklist</vt:lpstr>
      <vt:lpstr>Homework - Safety Audit</vt:lpstr>
      <vt:lpstr>References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Chris Calder</cp:lastModifiedBy>
  <cp:revision>2</cp:revision>
  <dcterms:created xsi:type="dcterms:W3CDTF">2013-01-27T09:14:16Z</dcterms:created>
  <dcterms:modified xsi:type="dcterms:W3CDTF">2025-12-31T19:25:30Z</dcterms:modified>
  <cp:category/>
</cp:coreProperties>
</file>